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0" autoAdjust="0"/>
  </p:normalViewPr>
  <p:slideViewPr>
    <p:cSldViewPr>
      <p:cViewPr>
        <p:scale>
          <a:sx n="90" d="100"/>
          <a:sy n="90" d="100"/>
        </p:scale>
        <p:origin x="-2584" y="-8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1E4A3-7868-488B-A021-992D2E63DB42}" type="datetimeFigureOut">
              <a:rPr lang="en-US" smtClean="0"/>
              <a:pPr/>
              <a:t>2014/02/18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8A98-7B75-4C0E-8266-BA53E53CBAB7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2"/>
          <a:stretch/>
        </p:blipFill>
        <p:spPr>
          <a:xfrm>
            <a:off x="0" y="4968550"/>
            <a:ext cx="6858000" cy="495300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2"/>
          <a:stretch/>
        </p:blipFill>
        <p:spPr>
          <a:xfrm>
            <a:off x="0" y="-1"/>
            <a:ext cx="6858000" cy="4953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24744" y="660918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ZA" sz="2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</a:t>
            </a:r>
            <a:r>
              <a:rPr lang="en-ZA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Somerset West Pack</a:t>
            </a:r>
            <a:endParaRPr lang="en-ZA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60848" y="7689304"/>
            <a:ext cx="282641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___________________________</a:t>
            </a:r>
          </a:p>
          <a:p>
            <a:pPr algn="ctr"/>
            <a:r>
              <a:rPr lang="en-ZA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National Commissioner </a:t>
            </a:r>
          </a:p>
          <a:p>
            <a:pPr algn="ctr"/>
            <a:r>
              <a:rPr lang="en-ZA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Adult </a:t>
            </a:r>
            <a:r>
              <a:rPr lang="en-ZA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Leaders Programme</a:t>
            </a:r>
            <a:endParaRPr lang="en-ZA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2936" y="8409384"/>
            <a:ext cx="1415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December 2013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4784" y="5961112"/>
            <a:ext cx="3861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Awarded to</a:t>
            </a:r>
            <a:endParaRPr lang="en-ZA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4744" y="1568624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ZA" sz="2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</a:t>
            </a:r>
            <a:r>
              <a:rPr lang="en-ZA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Somerset West Pack</a:t>
            </a:r>
            <a:endParaRPr lang="en-ZA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60848" y="2504728"/>
            <a:ext cx="282641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___________________________</a:t>
            </a:r>
          </a:p>
          <a:p>
            <a:pPr algn="ctr"/>
            <a:r>
              <a:rPr lang="en-ZA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National Commissioner </a:t>
            </a:r>
          </a:p>
          <a:p>
            <a:pPr algn="ctr"/>
            <a:r>
              <a:rPr lang="en-ZA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Adult Leaders Programme</a:t>
            </a:r>
            <a:endParaRPr lang="en-ZA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2936" y="3296816"/>
            <a:ext cx="1415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December 2013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84784" y="1064568"/>
            <a:ext cx="3861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Awarded to</a:t>
            </a:r>
            <a:endParaRPr lang="en-ZA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22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9"/>
          <a:stretch/>
        </p:blipFill>
        <p:spPr>
          <a:xfrm>
            <a:off x="0" y="4865440"/>
            <a:ext cx="6857999" cy="504056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710"/>
          <a:stretch/>
        </p:blipFill>
        <p:spPr>
          <a:xfrm>
            <a:off x="0" y="0"/>
            <a:ext cx="6858000" cy="48683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24744" y="660918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ZA" sz="2400" b="1" baseline="30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</a:t>
            </a:r>
            <a:r>
              <a:rPr lang="en-ZA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Somerset West Pack</a:t>
            </a:r>
            <a:endParaRPr lang="en-ZA" sz="1600" b="1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60848" y="7689304"/>
            <a:ext cx="282641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___________________________</a:t>
            </a:r>
          </a:p>
          <a:p>
            <a:pPr algn="ctr"/>
            <a:r>
              <a:rPr lang="en-ZA" sz="11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National Commissioner </a:t>
            </a:r>
          </a:p>
          <a:p>
            <a:pPr algn="ctr"/>
            <a:r>
              <a:rPr lang="en-ZA" sz="11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Adult </a:t>
            </a:r>
            <a:r>
              <a:rPr lang="en-ZA" sz="11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Leaders Programme</a:t>
            </a:r>
            <a:endParaRPr lang="en-ZA" sz="11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2936" y="8409384"/>
            <a:ext cx="1415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December 2013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4784" y="5961112"/>
            <a:ext cx="3861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Awarded to</a:t>
            </a:r>
            <a:endParaRPr lang="en-ZA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4744" y="1568624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ZA" sz="2400" b="1" baseline="30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</a:t>
            </a:r>
            <a:r>
              <a:rPr lang="en-ZA" sz="2400" b="1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Somerset West Pack</a:t>
            </a:r>
            <a:endParaRPr lang="en-ZA" sz="1600" b="1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60848" y="2504728"/>
            <a:ext cx="282641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___________________________</a:t>
            </a:r>
          </a:p>
          <a:p>
            <a:pPr algn="ctr"/>
            <a:r>
              <a:rPr lang="en-ZA" sz="11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National Commissioner </a:t>
            </a:r>
          </a:p>
          <a:p>
            <a:pPr algn="ctr"/>
            <a:r>
              <a:rPr lang="en-ZA" sz="11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Adult Leaders Programme</a:t>
            </a:r>
            <a:endParaRPr lang="en-ZA" sz="11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2936" y="3296816"/>
            <a:ext cx="1415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2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December 2013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84784" y="1064568"/>
            <a:ext cx="3861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Awarded to</a:t>
            </a:r>
            <a:endParaRPr lang="en-ZA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315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56</Words>
  <Application>Microsoft Macintosh PowerPoint</Application>
  <PresentationFormat>A4 Paper (210x297 mm)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Milly Siebrits</dc:creator>
  <cp:lastModifiedBy>mamamia Mandy</cp:lastModifiedBy>
  <cp:revision>53</cp:revision>
  <cp:lastPrinted>2014-02-03T14:24:54Z</cp:lastPrinted>
  <dcterms:created xsi:type="dcterms:W3CDTF">2012-05-08T19:58:51Z</dcterms:created>
  <dcterms:modified xsi:type="dcterms:W3CDTF">2014-02-18T13:27:08Z</dcterms:modified>
</cp:coreProperties>
</file>