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45" d="100"/>
          <a:sy n="45" d="100"/>
        </p:scale>
        <p:origin x="2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3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8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2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7CBA-5DB9-654D-A4DF-90603BDBA48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07AD-5F36-D943-9AE4-38D23583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"/>
            <a:ext cx="7559675" cy="532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21215"/>
            <a:ext cx="7559675" cy="5324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7535" y="1531088"/>
            <a:ext cx="3912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7535" y="6846064"/>
            <a:ext cx="4167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8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"/>
            <a:ext cx="7559674" cy="532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1009"/>
            <a:ext cx="7559674" cy="5324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7535" y="6731108"/>
            <a:ext cx="4167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9935" y="6883508"/>
            <a:ext cx="4167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935" y="1382233"/>
            <a:ext cx="38667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9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0</Words>
  <Application>Microsoft Office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Natasha Kayle</cp:lastModifiedBy>
  <cp:revision>3</cp:revision>
  <dcterms:created xsi:type="dcterms:W3CDTF">2019-07-17T13:29:34Z</dcterms:created>
  <dcterms:modified xsi:type="dcterms:W3CDTF">2019-11-07T12:23:07Z</dcterms:modified>
</cp:coreProperties>
</file>