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0" autoAdjust="0"/>
  </p:normalViewPr>
  <p:slideViewPr>
    <p:cSldViewPr>
      <p:cViewPr>
        <p:scale>
          <a:sx n="90" d="100"/>
          <a:sy n="90" d="100"/>
        </p:scale>
        <p:origin x="-2584" y="16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3"/>
          <a:stretch/>
        </p:blipFill>
        <p:spPr>
          <a:xfrm>
            <a:off x="0" y="4952999"/>
            <a:ext cx="6858000" cy="49530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"/>
          <a:stretch/>
        </p:blipFill>
        <p:spPr>
          <a:xfrm>
            <a:off x="9300" y="0"/>
            <a:ext cx="6876084" cy="49953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4744" y="660918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0848" y="7689304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Rovers Programme</a:t>
            </a:r>
            <a:endParaRPr lang="en-Z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936" y="8409384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784" y="5961112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15686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0848" y="2504728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Rovers Programme</a:t>
            </a:r>
            <a:endParaRPr lang="en-Z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2936" y="3296816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4784" y="1064568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2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0"/>
          <a:stretch/>
        </p:blipFill>
        <p:spPr>
          <a:xfrm>
            <a:off x="0" y="4952999"/>
            <a:ext cx="6857999" cy="49530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3"/>
          <a:stretch/>
        </p:blipFill>
        <p:spPr>
          <a:xfrm>
            <a:off x="-11807" y="0"/>
            <a:ext cx="6877681" cy="49671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4744" y="660918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0848" y="7689304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Rovers Programme</a:t>
            </a:r>
            <a:endParaRPr lang="en-ZA" sz="11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936" y="8409384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784" y="5961112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15686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0848" y="2504728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Rovers Programme</a:t>
            </a:r>
            <a:endParaRPr lang="en-ZA" sz="11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2936" y="3296816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4784" y="1064568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3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52</Words>
  <Application>Microsoft Macintosh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Milly Siebrits</dc:creator>
  <cp:lastModifiedBy>mamamia Mandy</cp:lastModifiedBy>
  <cp:revision>51</cp:revision>
  <cp:lastPrinted>2014-02-03T14:24:54Z</cp:lastPrinted>
  <dcterms:created xsi:type="dcterms:W3CDTF">2012-05-08T19:58:51Z</dcterms:created>
  <dcterms:modified xsi:type="dcterms:W3CDTF">2014-02-18T13:32:24Z</dcterms:modified>
</cp:coreProperties>
</file>